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5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50.xml"/>
  <Override ContentType="application/vnd.openxmlformats-officedocument.presentationml.slide+xml" PartName="/ppt/slides/slide34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7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23.xml"/>
  <Override ContentType="application/vnd.openxmlformats-officedocument.presentationml.slide+xml" PartName="/ppt/slides/slide49.xml"/>
  <Override ContentType="application/vnd.openxmlformats-officedocument.presentationml.slide+xml" PartName="/ppt/slides/slide10.xml"/>
  <Override ContentType="application/vnd.openxmlformats-officedocument.presentationml.slide+xml" PartName="/ppt/slides/slide6.xml"/>
  <Override ContentType="application/vnd.openxmlformats-officedocument.presentationml.slide+xml" PartName="/ppt/slides/slide53.xml"/>
  <Override ContentType="application/vnd.openxmlformats-officedocument.presentationml.slide+xml" PartName="/ppt/slides/slide40.xml"/>
  <Override ContentType="application/vnd.openxmlformats-officedocument.presentationml.slide+xml" PartName="/ppt/slides/slide4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9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12.xml"/>
  <Override ContentType="application/vnd.openxmlformats-officedocument.presentationml.slide+xml" PartName="/ppt/slides/slide4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8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</p:sldIdLst>
  <p:sldSz cy="6858000" cx="9144000"/>
  <p:notesSz cx="6858000" cy="9144000"/>
  <p:embeddedFontLst>
    <p:embeddedFont>
      <p:font typeface="Amatic SC"/>
      <p:regular r:id="rId61"/>
      <p:bold r:id="rId62"/>
    </p:embeddedFont>
    <p:embeddedFont>
      <p:font typeface="Source Code Pro"/>
      <p:regular r:id="rId63"/>
      <p:bold r:id="rId6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157FE3B7-BB8D-4D0D-8439-C5D39F29AD0F}">
  <a:tblStyle styleId="{157FE3B7-BB8D-4D0D-8439-C5D39F29AD0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62" Type="http://schemas.openxmlformats.org/officeDocument/2006/relationships/font" Target="fonts/AmaticSC-bold.fntdata"/><Relationship Id="rId61" Type="http://schemas.openxmlformats.org/officeDocument/2006/relationships/font" Target="fonts/AmaticSC-regular.fntdata"/><Relationship Id="rId20" Type="http://schemas.openxmlformats.org/officeDocument/2006/relationships/slide" Target="slides/slide15.xml"/><Relationship Id="rId64" Type="http://schemas.openxmlformats.org/officeDocument/2006/relationships/font" Target="fonts/SourceCodePro-bold.fntdata"/><Relationship Id="rId63" Type="http://schemas.openxmlformats.org/officeDocument/2006/relationships/font" Target="fonts/SourceCodePro-regular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60" Type="http://schemas.openxmlformats.org/officeDocument/2006/relationships/slide" Target="slides/slide55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11" Type="http://schemas.openxmlformats.org/officeDocument/2006/relationships/slide" Target="slides/slide6.xml"/><Relationship Id="rId55" Type="http://schemas.openxmlformats.org/officeDocument/2006/relationships/slide" Target="slides/slide50.xml"/><Relationship Id="rId10" Type="http://schemas.openxmlformats.org/officeDocument/2006/relationships/slide" Target="slides/slide5.xml"/><Relationship Id="rId54" Type="http://schemas.openxmlformats.org/officeDocument/2006/relationships/slide" Target="slides/slide49.xml"/><Relationship Id="rId13" Type="http://schemas.openxmlformats.org/officeDocument/2006/relationships/slide" Target="slides/slide8.xml"/><Relationship Id="rId57" Type="http://schemas.openxmlformats.org/officeDocument/2006/relationships/slide" Target="slides/slide52.xml"/><Relationship Id="rId12" Type="http://schemas.openxmlformats.org/officeDocument/2006/relationships/slide" Target="slides/slide7.xml"/><Relationship Id="rId56" Type="http://schemas.openxmlformats.org/officeDocument/2006/relationships/slide" Target="slides/slide51.xml"/><Relationship Id="rId15" Type="http://schemas.openxmlformats.org/officeDocument/2006/relationships/slide" Target="slides/slide10.xml"/><Relationship Id="rId59" Type="http://schemas.openxmlformats.org/officeDocument/2006/relationships/slide" Target="slides/slide54.xml"/><Relationship Id="rId14" Type="http://schemas.openxmlformats.org/officeDocument/2006/relationships/slide" Target="slides/slide9.xml"/><Relationship Id="rId58" Type="http://schemas.openxmlformats.org/officeDocument/2006/relationships/slide" Target="slides/slide5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b654b397_0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b654b397_0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b654b397_0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b654b397_0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b654b397_05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b654b397_0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b654b397_0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b654b397_0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b654b397_07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b654b397_0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b654b397_0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b654b397_0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b654b397_0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b654b397_0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b654b397_0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b654b397_0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b654b397_01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b654b397_0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b654b397_01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b654b397_0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af4f3288_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af4f3288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b654b397_01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b654b397_0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b654b397_01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b654b397_0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b654b397_01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2b654b397_0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b654b397_01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2b654b397_0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b654b397_01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2b654b397_0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2b654b397_01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2b654b397_0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b654b397_01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2b654b397_0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b654b397_01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2b654b397_0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b654b397_01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2b654b397_0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2b654b397_019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2b654b397_0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af4f3288_0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af4f3288_0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b654b397_020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2b654b397_0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2b654b397_02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2b654b397_0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b654b397_02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2b654b397_0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b654b397_02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2b654b397_0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2b654b397_02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2b654b397_0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b654b397_02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2b654b397_0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2b654b397_02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2b654b397_0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2b654b397_02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2b654b397_0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2b654b397_02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2b654b397_0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b654b397_027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2b654b397_0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af4f3288_0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af4f3288_0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2b654b397_02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2b654b397_0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g2b654b397_02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0" name="Google Shape;410;g2b654b397_0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2b654b397_02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2b654b397_0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2b654b397_03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2b654b397_03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b654b397_03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b654b397_0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2b654b397_03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2b654b397_03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2b654b397_03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5" name="Google Shape;455;g2b654b397_0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2b654b397_03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2b654b397_0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2b654b397_03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2b654b397_0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2b654b397_035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2" name="Google Shape;482;g2b654b397_0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b654b397_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b654b397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2b654b397_03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2b654b397_03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2b654b397_03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2b654b397_03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g2b654b397_03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9" name="Google Shape;509;g2b654b397_03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2b654b397_04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2b654b397_0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2b654b397_04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2b654b397_04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2b654b397_04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7" name="Google Shape;537;g2b654b397_0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b654b397_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b654b397_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b654b397_0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b654b397_0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b654b397_0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b654b397_0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b654b397_0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b654b397_0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22867"/>
            <a:ext cx="8520600" cy="358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5187200"/>
            <a:ext cx="8520600" cy="9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653700"/>
            <a:ext cx="8520600" cy="2642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44061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1070000"/>
            <a:ext cx="3538500" cy="47181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390467"/>
            <a:ext cx="8520600" cy="106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638233"/>
            <a:ext cx="8520600" cy="445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390467"/>
            <a:ext cx="8520600" cy="106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638233"/>
            <a:ext cx="3999900" cy="445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638233"/>
            <a:ext cx="3999900" cy="4453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412467"/>
            <a:ext cx="8537700" cy="9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701800"/>
            <a:ext cx="56187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33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441867"/>
            <a:ext cx="4045200" cy="2280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3793630"/>
            <a:ext cx="4045200" cy="179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5640767"/>
            <a:ext cx="5998800" cy="7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each-day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90467"/>
            <a:ext cx="8520600" cy="10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638233"/>
            <a:ext cx="8520600" cy="44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slide" Target="slide10.xml"/><Relationship Id="rId4" Type="http://schemas.openxmlformats.org/officeDocument/2006/relationships/slide" Target="slide10.xml"/><Relationship Id="rId9" Type="http://schemas.openxmlformats.org/officeDocument/2006/relationships/slide" Target="slide2.xml"/><Relationship Id="rId5" Type="http://schemas.openxmlformats.org/officeDocument/2006/relationships/slide" Target="slide10.xml"/><Relationship Id="rId6" Type="http://schemas.openxmlformats.org/officeDocument/2006/relationships/slide" Target="slide10.xml"/><Relationship Id="rId7" Type="http://schemas.openxmlformats.org/officeDocument/2006/relationships/slide" Target="slide10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slide" Target="slide11.xml"/><Relationship Id="rId4" Type="http://schemas.openxmlformats.org/officeDocument/2006/relationships/slide" Target="slide11.xml"/><Relationship Id="rId5" Type="http://schemas.openxmlformats.org/officeDocument/2006/relationships/slide" Target="slide11.xml"/><Relationship Id="rId6" Type="http://schemas.openxmlformats.org/officeDocument/2006/relationships/slide" Target="slide11.xml"/><Relationship Id="rId7" Type="http://schemas.openxmlformats.org/officeDocument/2006/relationships/slide" Target="slide11.xml"/><Relationship Id="rId8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slide" Target="slide12.xml"/><Relationship Id="rId4" Type="http://schemas.openxmlformats.org/officeDocument/2006/relationships/slide" Target="slide12.xml"/><Relationship Id="rId9" Type="http://schemas.openxmlformats.org/officeDocument/2006/relationships/slide" Target="slide2.xml"/><Relationship Id="rId5" Type="http://schemas.openxmlformats.org/officeDocument/2006/relationships/slide" Target="slide12.xml"/><Relationship Id="rId6" Type="http://schemas.openxmlformats.org/officeDocument/2006/relationships/slide" Target="slide12.xml"/><Relationship Id="rId7" Type="http://schemas.openxmlformats.org/officeDocument/2006/relationships/slide" Target="slide12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slide" Target="slide13.xml"/><Relationship Id="rId4" Type="http://schemas.openxmlformats.org/officeDocument/2006/relationships/slide" Target="slide13.xml"/><Relationship Id="rId5" Type="http://schemas.openxmlformats.org/officeDocument/2006/relationships/slide" Target="slide13.xml"/><Relationship Id="rId6" Type="http://schemas.openxmlformats.org/officeDocument/2006/relationships/slide" Target="slide13.xml"/><Relationship Id="rId7" Type="http://schemas.openxmlformats.org/officeDocument/2006/relationships/slide" Target="slide13.xml"/><Relationship Id="rId8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slide" Target="slide14.xml"/><Relationship Id="rId4" Type="http://schemas.openxmlformats.org/officeDocument/2006/relationships/slide" Target="slide14.xml"/><Relationship Id="rId9" Type="http://schemas.openxmlformats.org/officeDocument/2006/relationships/slide" Target="slide2.xml"/><Relationship Id="rId5" Type="http://schemas.openxmlformats.org/officeDocument/2006/relationships/slide" Target="slide14.xml"/><Relationship Id="rId6" Type="http://schemas.openxmlformats.org/officeDocument/2006/relationships/slide" Target="slide14.xml"/><Relationship Id="rId7" Type="http://schemas.openxmlformats.org/officeDocument/2006/relationships/slide" Target="slide2.xml"/><Relationship Id="rId8" Type="http://schemas.openxmlformats.org/officeDocument/2006/relationships/slide" Target="slide2.xml"/><Relationship Id="rId10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slide" Target="slide15.xml"/><Relationship Id="rId4" Type="http://schemas.openxmlformats.org/officeDocument/2006/relationships/slide" Target="slide15.xml"/><Relationship Id="rId5" Type="http://schemas.openxmlformats.org/officeDocument/2006/relationships/slide" Target="slide15.xml"/><Relationship Id="rId6" Type="http://schemas.openxmlformats.org/officeDocument/2006/relationships/slide" Target="slide15.xml"/><Relationship Id="rId7" Type="http://schemas.openxmlformats.org/officeDocument/2006/relationships/slide" Target="slide15.xml"/><Relationship Id="rId8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slide" Target="slide16.xml"/><Relationship Id="rId4" Type="http://schemas.openxmlformats.org/officeDocument/2006/relationships/slide" Target="slide16.xml"/><Relationship Id="rId9" Type="http://schemas.openxmlformats.org/officeDocument/2006/relationships/slide" Target="slide2.xml"/><Relationship Id="rId5" Type="http://schemas.openxmlformats.org/officeDocument/2006/relationships/slide" Target="slide16.xml"/><Relationship Id="rId6" Type="http://schemas.openxmlformats.org/officeDocument/2006/relationships/slide" Target="slide16.xml"/><Relationship Id="rId7" Type="http://schemas.openxmlformats.org/officeDocument/2006/relationships/slide" Target="slide16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slide" Target="slide17.xml"/><Relationship Id="rId4" Type="http://schemas.openxmlformats.org/officeDocument/2006/relationships/slide" Target="slide17.xml"/><Relationship Id="rId5" Type="http://schemas.openxmlformats.org/officeDocument/2006/relationships/slide" Target="slide17.xml"/><Relationship Id="rId6" Type="http://schemas.openxmlformats.org/officeDocument/2006/relationships/slide" Target="slide17.xml"/><Relationship Id="rId7" Type="http://schemas.openxmlformats.org/officeDocument/2006/relationships/slide" Target="slide17.xml"/><Relationship Id="rId8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slide" Target="slide18.xml"/><Relationship Id="rId4" Type="http://schemas.openxmlformats.org/officeDocument/2006/relationships/slide" Target="slide18.xml"/><Relationship Id="rId9" Type="http://schemas.openxmlformats.org/officeDocument/2006/relationships/slide" Target="slide2.xml"/><Relationship Id="rId5" Type="http://schemas.openxmlformats.org/officeDocument/2006/relationships/slide" Target="slide18.xml"/><Relationship Id="rId6" Type="http://schemas.openxmlformats.org/officeDocument/2006/relationships/slide" Target="slide18.xml"/><Relationship Id="rId7" Type="http://schemas.openxmlformats.org/officeDocument/2006/relationships/slide" Target="slide18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slide" Target="slide19.xml"/><Relationship Id="rId4" Type="http://schemas.openxmlformats.org/officeDocument/2006/relationships/slide" Target="slide19.xml"/><Relationship Id="rId5" Type="http://schemas.openxmlformats.org/officeDocument/2006/relationships/slide" Target="slide19.xml"/><Relationship Id="rId6" Type="http://schemas.openxmlformats.org/officeDocument/2006/relationships/slide" Target="slide19.xml"/><Relationship Id="rId7" Type="http://schemas.openxmlformats.org/officeDocument/2006/relationships/slide" Target="slide19.xml"/><Relationship Id="rId8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20" Type="http://schemas.openxmlformats.org/officeDocument/2006/relationships/slide" Target="slide9.xml"/><Relationship Id="rId22" Type="http://schemas.openxmlformats.org/officeDocument/2006/relationships/slide" Target="slide29.xml"/><Relationship Id="rId21" Type="http://schemas.openxmlformats.org/officeDocument/2006/relationships/slide" Target="slide19.xml"/><Relationship Id="rId24" Type="http://schemas.openxmlformats.org/officeDocument/2006/relationships/slide" Target="slide49.xml"/><Relationship Id="rId23" Type="http://schemas.openxmlformats.org/officeDocument/2006/relationships/slide" Target="slide39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slide" Target="slide2.xml"/><Relationship Id="rId4" Type="http://schemas.openxmlformats.org/officeDocument/2006/relationships/slide" Target="slide2.xml"/><Relationship Id="rId9" Type="http://schemas.openxmlformats.org/officeDocument/2006/relationships/slide" Target="slide43.xml"/><Relationship Id="rId26" Type="http://schemas.openxmlformats.org/officeDocument/2006/relationships/slide" Target="slide21.xml"/><Relationship Id="rId25" Type="http://schemas.openxmlformats.org/officeDocument/2006/relationships/slide" Target="slide11.xml"/><Relationship Id="rId28" Type="http://schemas.openxmlformats.org/officeDocument/2006/relationships/slide" Target="slide41.xml"/><Relationship Id="rId27" Type="http://schemas.openxmlformats.org/officeDocument/2006/relationships/slide" Target="slide31.xml"/><Relationship Id="rId5" Type="http://schemas.openxmlformats.org/officeDocument/2006/relationships/slide" Target="slide3.xml"/><Relationship Id="rId6" Type="http://schemas.openxmlformats.org/officeDocument/2006/relationships/slide" Target="slide13.xml"/><Relationship Id="rId29" Type="http://schemas.openxmlformats.org/officeDocument/2006/relationships/slide" Target="slide51.xml"/><Relationship Id="rId7" Type="http://schemas.openxmlformats.org/officeDocument/2006/relationships/slide" Target="slide23.xml"/><Relationship Id="rId8" Type="http://schemas.openxmlformats.org/officeDocument/2006/relationships/slide" Target="slide33.xml"/><Relationship Id="rId31" Type="http://schemas.openxmlformats.org/officeDocument/2006/relationships/slide" Target="slide53.xml"/><Relationship Id="rId30" Type="http://schemas.openxmlformats.org/officeDocument/2006/relationships/slide" Target="slide53.xml"/><Relationship Id="rId11" Type="http://schemas.openxmlformats.org/officeDocument/2006/relationships/slide" Target="slide15.xml"/><Relationship Id="rId10" Type="http://schemas.openxmlformats.org/officeDocument/2006/relationships/slide" Target="slide5.xml"/><Relationship Id="rId13" Type="http://schemas.openxmlformats.org/officeDocument/2006/relationships/slide" Target="slide35.xml"/><Relationship Id="rId12" Type="http://schemas.openxmlformats.org/officeDocument/2006/relationships/slide" Target="slide25.xml"/><Relationship Id="rId15" Type="http://schemas.openxmlformats.org/officeDocument/2006/relationships/slide" Target="slide7.xml"/><Relationship Id="rId14" Type="http://schemas.openxmlformats.org/officeDocument/2006/relationships/slide" Target="slide45.xml"/><Relationship Id="rId17" Type="http://schemas.openxmlformats.org/officeDocument/2006/relationships/slide" Target="slide27.xml"/><Relationship Id="rId16" Type="http://schemas.openxmlformats.org/officeDocument/2006/relationships/slide" Target="slide17.xml"/><Relationship Id="rId19" Type="http://schemas.openxmlformats.org/officeDocument/2006/relationships/slide" Target="slide47.xml"/><Relationship Id="rId18" Type="http://schemas.openxmlformats.org/officeDocument/2006/relationships/slide" Target="slide37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slide" Target="slide20.xml"/><Relationship Id="rId4" Type="http://schemas.openxmlformats.org/officeDocument/2006/relationships/slide" Target="slide20.xml"/><Relationship Id="rId9" Type="http://schemas.openxmlformats.org/officeDocument/2006/relationships/slide" Target="slide2.xml"/><Relationship Id="rId5" Type="http://schemas.openxmlformats.org/officeDocument/2006/relationships/slide" Target="slide20.xml"/><Relationship Id="rId6" Type="http://schemas.openxmlformats.org/officeDocument/2006/relationships/slide" Target="slide20.xml"/><Relationship Id="rId7" Type="http://schemas.openxmlformats.org/officeDocument/2006/relationships/slide" Target="slide20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slide" Target="slide21.xml"/><Relationship Id="rId4" Type="http://schemas.openxmlformats.org/officeDocument/2006/relationships/slide" Target="slide21.xml"/><Relationship Id="rId5" Type="http://schemas.openxmlformats.org/officeDocument/2006/relationships/slide" Target="slide21.xml"/><Relationship Id="rId6" Type="http://schemas.openxmlformats.org/officeDocument/2006/relationships/slide" Target="slide21.xml"/><Relationship Id="rId7" Type="http://schemas.openxmlformats.org/officeDocument/2006/relationships/slide" Target="slide21.xml"/><Relationship Id="rId8" Type="http://schemas.openxmlformats.org/officeDocument/2006/relationships/image" Target="../media/image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slide" Target="slide22.xml"/><Relationship Id="rId4" Type="http://schemas.openxmlformats.org/officeDocument/2006/relationships/slide" Target="slide22.xml"/><Relationship Id="rId9" Type="http://schemas.openxmlformats.org/officeDocument/2006/relationships/slide" Target="slide2.xml"/><Relationship Id="rId5" Type="http://schemas.openxmlformats.org/officeDocument/2006/relationships/slide" Target="slide22.xml"/><Relationship Id="rId6" Type="http://schemas.openxmlformats.org/officeDocument/2006/relationships/slide" Target="slide22.xml"/><Relationship Id="rId7" Type="http://schemas.openxmlformats.org/officeDocument/2006/relationships/slide" Target="slide2.xml"/><Relationship Id="rId8" Type="http://schemas.openxmlformats.org/officeDocument/2006/relationships/slide" Target="slide2.xml"/><Relationship Id="rId10" Type="http://schemas.openxmlformats.org/officeDocument/2006/relationships/image" Target="../media/image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slide" Target="slide23.xml"/><Relationship Id="rId4" Type="http://schemas.openxmlformats.org/officeDocument/2006/relationships/slide" Target="slide23.xml"/><Relationship Id="rId5" Type="http://schemas.openxmlformats.org/officeDocument/2006/relationships/slide" Target="slide23.xml"/><Relationship Id="rId6" Type="http://schemas.openxmlformats.org/officeDocument/2006/relationships/slide" Target="slide23.xml"/><Relationship Id="rId7" Type="http://schemas.openxmlformats.org/officeDocument/2006/relationships/slide" Target="slide23.xml"/><Relationship Id="rId8" Type="http://schemas.openxmlformats.org/officeDocument/2006/relationships/image" Target="../media/image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slide" Target="slide24.xml"/><Relationship Id="rId4" Type="http://schemas.openxmlformats.org/officeDocument/2006/relationships/slide" Target="slide24.xml"/><Relationship Id="rId9" Type="http://schemas.openxmlformats.org/officeDocument/2006/relationships/slide" Target="slide2.xml"/><Relationship Id="rId5" Type="http://schemas.openxmlformats.org/officeDocument/2006/relationships/slide" Target="slide24.xml"/><Relationship Id="rId6" Type="http://schemas.openxmlformats.org/officeDocument/2006/relationships/slide" Target="slide24.xml"/><Relationship Id="rId7" Type="http://schemas.openxmlformats.org/officeDocument/2006/relationships/slide" Target="slide24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slide" Target="slide25.xml"/><Relationship Id="rId4" Type="http://schemas.openxmlformats.org/officeDocument/2006/relationships/slide" Target="slide25.xml"/><Relationship Id="rId5" Type="http://schemas.openxmlformats.org/officeDocument/2006/relationships/slide" Target="slide25.xml"/><Relationship Id="rId6" Type="http://schemas.openxmlformats.org/officeDocument/2006/relationships/slide" Target="slide25.xml"/><Relationship Id="rId7" Type="http://schemas.openxmlformats.org/officeDocument/2006/relationships/slide" Target="slide25.xml"/><Relationship Id="rId8" Type="http://schemas.openxmlformats.org/officeDocument/2006/relationships/image" Target="../media/image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slide" Target="slide26.xml"/><Relationship Id="rId4" Type="http://schemas.openxmlformats.org/officeDocument/2006/relationships/slide" Target="slide26.xml"/><Relationship Id="rId9" Type="http://schemas.openxmlformats.org/officeDocument/2006/relationships/slide" Target="slide2.xml"/><Relationship Id="rId5" Type="http://schemas.openxmlformats.org/officeDocument/2006/relationships/slide" Target="slide26.xml"/><Relationship Id="rId6" Type="http://schemas.openxmlformats.org/officeDocument/2006/relationships/slide" Target="slide26.xml"/><Relationship Id="rId7" Type="http://schemas.openxmlformats.org/officeDocument/2006/relationships/slide" Target="slide26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slide" Target="slide27.xml"/><Relationship Id="rId4" Type="http://schemas.openxmlformats.org/officeDocument/2006/relationships/slide" Target="slide27.xml"/><Relationship Id="rId5" Type="http://schemas.openxmlformats.org/officeDocument/2006/relationships/slide" Target="slide27.xml"/><Relationship Id="rId6" Type="http://schemas.openxmlformats.org/officeDocument/2006/relationships/slide" Target="slide27.xml"/><Relationship Id="rId7" Type="http://schemas.openxmlformats.org/officeDocument/2006/relationships/image" Target="../media/image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slide" Target="slide28.xml"/><Relationship Id="rId4" Type="http://schemas.openxmlformats.org/officeDocument/2006/relationships/slide" Target="slide28.xml"/><Relationship Id="rId9" Type="http://schemas.openxmlformats.org/officeDocument/2006/relationships/slide" Target="slide2.xml"/><Relationship Id="rId5" Type="http://schemas.openxmlformats.org/officeDocument/2006/relationships/slide" Target="slide28.xml"/><Relationship Id="rId6" Type="http://schemas.openxmlformats.org/officeDocument/2006/relationships/slide" Target="slide28.xml"/><Relationship Id="rId7" Type="http://schemas.openxmlformats.org/officeDocument/2006/relationships/slide" Target="slide28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slide" Target="slide29.xml"/><Relationship Id="rId4" Type="http://schemas.openxmlformats.org/officeDocument/2006/relationships/slide" Target="slide29.xml"/><Relationship Id="rId5" Type="http://schemas.openxmlformats.org/officeDocument/2006/relationships/slide" Target="slide29.xml"/><Relationship Id="rId6" Type="http://schemas.openxmlformats.org/officeDocument/2006/relationships/slide" Target="slide29.xml"/><Relationship Id="rId7" Type="http://schemas.openxmlformats.org/officeDocument/2006/relationships/slide" Target="slide29.xml"/><Relationship Id="rId8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slide" Target="slide3.xml"/><Relationship Id="rId4" Type="http://schemas.openxmlformats.org/officeDocument/2006/relationships/slide" Target="slide3.xml"/><Relationship Id="rId5" Type="http://schemas.openxmlformats.org/officeDocument/2006/relationships/slide" Target="slide3.xml"/><Relationship Id="rId6" Type="http://schemas.openxmlformats.org/officeDocument/2006/relationships/slide" Target="slide3.xml"/><Relationship Id="rId7" Type="http://schemas.openxmlformats.org/officeDocument/2006/relationships/slide" Target="slide3.xml"/><Relationship Id="rId8" Type="http://schemas.openxmlformats.org/officeDocument/2006/relationships/image" Target="../media/image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slide" Target="slide30.xml"/><Relationship Id="rId4" Type="http://schemas.openxmlformats.org/officeDocument/2006/relationships/slide" Target="slide30.xml"/><Relationship Id="rId9" Type="http://schemas.openxmlformats.org/officeDocument/2006/relationships/slide" Target="slide2.xml"/><Relationship Id="rId5" Type="http://schemas.openxmlformats.org/officeDocument/2006/relationships/slide" Target="slide30.xml"/><Relationship Id="rId6" Type="http://schemas.openxmlformats.org/officeDocument/2006/relationships/slide" Target="slide30.xml"/><Relationship Id="rId7" Type="http://schemas.openxmlformats.org/officeDocument/2006/relationships/slide" Target="slide30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slide" Target="slide31.xml"/><Relationship Id="rId4" Type="http://schemas.openxmlformats.org/officeDocument/2006/relationships/slide" Target="slide31.xml"/><Relationship Id="rId5" Type="http://schemas.openxmlformats.org/officeDocument/2006/relationships/slide" Target="slide31.xml"/><Relationship Id="rId6" Type="http://schemas.openxmlformats.org/officeDocument/2006/relationships/slide" Target="slide31.xml"/><Relationship Id="rId7" Type="http://schemas.openxmlformats.org/officeDocument/2006/relationships/slide" Target="slide31.xml"/><Relationship Id="rId8" Type="http://schemas.openxmlformats.org/officeDocument/2006/relationships/image" Target="../media/image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slide" Target="slide32.xml"/><Relationship Id="rId4" Type="http://schemas.openxmlformats.org/officeDocument/2006/relationships/slide" Target="slide32.xml"/><Relationship Id="rId9" Type="http://schemas.openxmlformats.org/officeDocument/2006/relationships/slide" Target="slide2.xml"/><Relationship Id="rId5" Type="http://schemas.openxmlformats.org/officeDocument/2006/relationships/slide" Target="slide32.xml"/><Relationship Id="rId6" Type="http://schemas.openxmlformats.org/officeDocument/2006/relationships/slide" Target="slide32.xml"/><Relationship Id="rId7" Type="http://schemas.openxmlformats.org/officeDocument/2006/relationships/slide" Target="slide32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slide" Target="slide33.xml"/><Relationship Id="rId4" Type="http://schemas.openxmlformats.org/officeDocument/2006/relationships/slide" Target="slide33.xml"/><Relationship Id="rId5" Type="http://schemas.openxmlformats.org/officeDocument/2006/relationships/slide" Target="slide33.xml"/><Relationship Id="rId6" Type="http://schemas.openxmlformats.org/officeDocument/2006/relationships/slide" Target="slide33.xml"/><Relationship Id="rId7" Type="http://schemas.openxmlformats.org/officeDocument/2006/relationships/slide" Target="slide33.xml"/><Relationship Id="rId8" Type="http://schemas.openxmlformats.org/officeDocument/2006/relationships/image" Target="../media/image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slide" Target="slide34.xml"/><Relationship Id="rId4" Type="http://schemas.openxmlformats.org/officeDocument/2006/relationships/slide" Target="slide34.xml"/><Relationship Id="rId9" Type="http://schemas.openxmlformats.org/officeDocument/2006/relationships/slide" Target="slide2.xml"/><Relationship Id="rId5" Type="http://schemas.openxmlformats.org/officeDocument/2006/relationships/slide" Target="slide34.xml"/><Relationship Id="rId6" Type="http://schemas.openxmlformats.org/officeDocument/2006/relationships/slide" Target="slide34.xml"/><Relationship Id="rId7" Type="http://schemas.openxmlformats.org/officeDocument/2006/relationships/slide" Target="slide34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slide" Target="slide35.xml"/><Relationship Id="rId4" Type="http://schemas.openxmlformats.org/officeDocument/2006/relationships/slide" Target="slide35.xml"/><Relationship Id="rId5" Type="http://schemas.openxmlformats.org/officeDocument/2006/relationships/slide" Target="slide35.xml"/><Relationship Id="rId6" Type="http://schemas.openxmlformats.org/officeDocument/2006/relationships/slide" Target="slide35.xml"/><Relationship Id="rId7" Type="http://schemas.openxmlformats.org/officeDocument/2006/relationships/image" Target="../media/image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slide" Target="slide36.xml"/><Relationship Id="rId4" Type="http://schemas.openxmlformats.org/officeDocument/2006/relationships/slide" Target="slide36.xml"/><Relationship Id="rId9" Type="http://schemas.openxmlformats.org/officeDocument/2006/relationships/slide" Target="slide2.xml"/><Relationship Id="rId5" Type="http://schemas.openxmlformats.org/officeDocument/2006/relationships/slide" Target="slide36.xml"/><Relationship Id="rId6" Type="http://schemas.openxmlformats.org/officeDocument/2006/relationships/slide" Target="slide36.xml"/><Relationship Id="rId7" Type="http://schemas.openxmlformats.org/officeDocument/2006/relationships/slide" Target="slide36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slide" Target="slide37.xml"/><Relationship Id="rId4" Type="http://schemas.openxmlformats.org/officeDocument/2006/relationships/slide" Target="slide37.xml"/><Relationship Id="rId5" Type="http://schemas.openxmlformats.org/officeDocument/2006/relationships/slide" Target="slide37.xml"/><Relationship Id="rId6" Type="http://schemas.openxmlformats.org/officeDocument/2006/relationships/slide" Target="slide37.xml"/><Relationship Id="rId7" Type="http://schemas.openxmlformats.org/officeDocument/2006/relationships/slide" Target="slide37.xml"/><Relationship Id="rId8" Type="http://schemas.openxmlformats.org/officeDocument/2006/relationships/image" Target="../media/image2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Relationship Id="rId3" Type="http://schemas.openxmlformats.org/officeDocument/2006/relationships/slide" Target="slide38.xml"/><Relationship Id="rId4" Type="http://schemas.openxmlformats.org/officeDocument/2006/relationships/slide" Target="slide38.xml"/><Relationship Id="rId9" Type="http://schemas.openxmlformats.org/officeDocument/2006/relationships/slide" Target="slide2.xml"/><Relationship Id="rId5" Type="http://schemas.openxmlformats.org/officeDocument/2006/relationships/slide" Target="slide38.xml"/><Relationship Id="rId6" Type="http://schemas.openxmlformats.org/officeDocument/2006/relationships/slide" Target="slide38.xml"/><Relationship Id="rId7" Type="http://schemas.openxmlformats.org/officeDocument/2006/relationships/slide" Target="slide38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slide" Target="slide39.xml"/><Relationship Id="rId4" Type="http://schemas.openxmlformats.org/officeDocument/2006/relationships/slide" Target="slide39.xml"/><Relationship Id="rId5" Type="http://schemas.openxmlformats.org/officeDocument/2006/relationships/slide" Target="slide39.xml"/><Relationship Id="rId6" Type="http://schemas.openxmlformats.org/officeDocument/2006/relationships/slide" Target="slide39.xml"/><Relationship Id="rId7" Type="http://schemas.openxmlformats.org/officeDocument/2006/relationships/slide" Target="slide39.xml"/><Relationship Id="rId8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slide" Target="slide4.xml"/><Relationship Id="rId4" Type="http://schemas.openxmlformats.org/officeDocument/2006/relationships/slide" Target="slide4.xml"/><Relationship Id="rId9" Type="http://schemas.openxmlformats.org/officeDocument/2006/relationships/slide" Target="slide2.xml"/><Relationship Id="rId5" Type="http://schemas.openxmlformats.org/officeDocument/2006/relationships/slide" Target="slide4.xml"/><Relationship Id="rId6" Type="http://schemas.openxmlformats.org/officeDocument/2006/relationships/slide" Target="slide4.xml"/><Relationship Id="rId7" Type="http://schemas.openxmlformats.org/officeDocument/2006/relationships/slide" Target="slide4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Relationship Id="rId3" Type="http://schemas.openxmlformats.org/officeDocument/2006/relationships/slide" Target="slide40.xml"/><Relationship Id="rId4" Type="http://schemas.openxmlformats.org/officeDocument/2006/relationships/slide" Target="slide40.xml"/><Relationship Id="rId9" Type="http://schemas.openxmlformats.org/officeDocument/2006/relationships/slide" Target="slide2.xml"/><Relationship Id="rId5" Type="http://schemas.openxmlformats.org/officeDocument/2006/relationships/slide" Target="slide40.xml"/><Relationship Id="rId6" Type="http://schemas.openxmlformats.org/officeDocument/2006/relationships/slide" Target="slide40.xml"/><Relationship Id="rId7" Type="http://schemas.openxmlformats.org/officeDocument/2006/relationships/slide" Target="slide2.xml"/><Relationship Id="rId8" Type="http://schemas.openxmlformats.org/officeDocument/2006/relationships/slide" Target="slide2.xml"/><Relationship Id="rId10" Type="http://schemas.openxmlformats.org/officeDocument/2006/relationships/image" Target="../media/image3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Relationship Id="rId3" Type="http://schemas.openxmlformats.org/officeDocument/2006/relationships/slide" Target="slide41.xml"/><Relationship Id="rId4" Type="http://schemas.openxmlformats.org/officeDocument/2006/relationships/slide" Target="slide41.xml"/><Relationship Id="rId5" Type="http://schemas.openxmlformats.org/officeDocument/2006/relationships/slide" Target="slide41.xml"/><Relationship Id="rId6" Type="http://schemas.openxmlformats.org/officeDocument/2006/relationships/slide" Target="slide41.xml"/><Relationship Id="rId7" Type="http://schemas.openxmlformats.org/officeDocument/2006/relationships/slide" Target="slide41.xml"/><Relationship Id="rId8" Type="http://schemas.openxmlformats.org/officeDocument/2006/relationships/image" Target="../media/image2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Relationship Id="rId3" Type="http://schemas.openxmlformats.org/officeDocument/2006/relationships/slide" Target="slide42.xml"/><Relationship Id="rId4" Type="http://schemas.openxmlformats.org/officeDocument/2006/relationships/slide" Target="slide42.xml"/><Relationship Id="rId9" Type="http://schemas.openxmlformats.org/officeDocument/2006/relationships/slide" Target="slide2.xml"/><Relationship Id="rId5" Type="http://schemas.openxmlformats.org/officeDocument/2006/relationships/slide" Target="slide42.xml"/><Relationship Id="rId6" Type="http://schemas.openxmlformats.org/officeDocument/2006/relationships/slide" Target="slide42.xml"/><Relationship Id="rId7" Type="http://schemas.openxmlformats.org/officeDocument/2006/relationships/slide" Target="slide42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3.xml"/><Relationship Id="rId3" Type="http://schemas.openxmlformats.org/officeDocument/2006/relationships/slide" Target="slide43.xml"/><Relationship Id="rId4" Type="http://schemas.openxmlformats.org/officeDocument/2006/relationships/slide" Target="slide43.xml"/><Relationship Id="rId5" Type="http://schemas.openxmlformats.org/officeDocument/2006/relationships/slide" Target="slide43.xml"/><Relationship Id="rId6" Type="http://schemas.openxmlformats.org/officeDocument/2006/relationships/slide" Target="slide43.xml"/><Relationship Id="rId7" Type="http://schemas.openxmlformats.org/officeDocument/2006/relationships/image" Target="../media/image2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4.xml"/><Relationship Id="rId3" Type="http://schemas.openxmlformats.org/officeDocument/2006/relationships/slide" Target="slide44.xml"/><Relationship Id="rId4" Type="http://schemas.openxmlformats.org/officeDocument/2006/relationships/slide" Target="slide44.xml"/><Relationship Id="rId9" Type="http://schemas.openxmlformats.org/officeDocument/2006/relationships/slide" Target="slide2.xml"/><Relationship Id="rId5" Type="http://schemas.openxmlformats.org/officeDocument/2006/relationships/slide" Target="slide44.xml"/><Relationship Id="rId6" Type="http://schemas.openxmlformats.org/officeDocument/2006/relationships/slide" Target="slide44.xml"/><Relationship Id="rId7" Type="http://schemas.openxmlformats.org/officeDocument/2006/relationships/slide" Target="slide44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5.xml"/><Relationship Id="rId3" Type="http://schemas.openxmlformats.org/officeDocument/2006/relationships/slide" Target="slide45.xml"/><Relationship Id="rId4" Type="http://schemas.openxmlformats.org/officeDocument/2006/relationships/slide" Target="slide45.xml"/><Relationship Id="rId5" Type="http://schemas.openxmlformats.org/officeDocument/2006/relationships/slide" Target="slide45.xml"/><Relationship Id="rId6" Type="http://schemas.openxmlformats.org/officeDocument/2006/relationships/slide" Target="slide45.xml"/><Relationship Id="rId7" Type="http://schemas.openxmlformats.org/officeDocument/2006/relationships/slide" Target="slide45.xml"/><Relationship Id="rId8" Type="http://schemas.openxmlformats.org/officeDocument/2006/relationships/image" Target="../media/image2.png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6.xml"/><Relationship Id="rId3" Type="http://schemas.openxmlformats.org/officeDocument/2006/relationships/slide" Target="slide46.xml"/><Relationship Id="rId4" Type="http://schemas.openxmlformats.org/officeDocument/2006/relationships/slide" Target="slide46.xml"/><Relationship Id="rId9" Type="http://schemas.openxmlformats.org/officeDocument/2006/relationships/slide" Target="slide2.xml"/><Relationship Id="rId5" Type="http://schemas.openxmlformats.org/officeDocument/2006/relationships/slide" Target="slide46.xml"/><Relationship Id="rId6" Type="http://schemas.openxmlformats.org/officeDocument/2006/relationships/slide" Target="slide46.xml"/><Relationship Id="rId7" Type="http://schemas.openxmlformats.org/officeDocument/2006/relationships/slide" Target="slide2.xml"/><Relationship Id="rId8" Type="http://schemas.openxmlformats.org/officeDocument/2006/relationships/slide" Target="slide2.xml"/><Relationship Id="rId10" Type="http://schemas.openxmlformats.org/officeDocument/2006/relationships/image" Target="../media/image3.png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7.xml"/><Relationship Id="rId3" Type="http://schemas.openxmlformats.org/officeDocument/2006/relationships/slide" Target="slide47.xml"/><Relationship Id="rId4" Type="http://schemas.openxmlformats.org/officeDocument/2006/relationships/slide" Target="slide47.xml"/><Relationship Id="rId5" Type="http://schemas.openxmlformats.org/officeDocument/2006/relationships/slide" Target="slide47.xml"/><Relationship Id="rId6" Type="http://schemas.openxmlformats.org/officeDocument/2006/relationships/slide" Target="slide47.xml"/><Relationship Id="rId7" Type="http://schemas.openxmlformats.org/officeDocument/2006/relationships/slide" Target="slide47.xml"/><Relationship Id="rId8" Type="http://schemas.openxmlformats.org/officeDocument/2006/relationships/image" Target="../media/image2.png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8.xml"/><Relationship Id="rId3" Type="http://schemas.openxmlformats.org/officeDocument/2006/relationships/slide" Target="slide48.xml"/><Relationship Id="rId4" Type="http://schemas.openxmlformats.org/officeDocument/2006/relationships/slide" Target="slide48.xml"/><Relationship Id="rId9" Type="http://schemas.openxmlformats.org/officeDocument/2006/relationships/slide" Target="slide2.xml"/><Relationship Id="rId5" Type="http://schemas.openxmlformats.org/officeDocument/2006/relationships/slide" Target="slide48.xml"/><Relationship Id="rId6" Type="http://schemas.openxmlformats.org/officeDocument/2006/relationships/slide" Target="slide48.xml"/><Relationship Id="rId7" Type="http://schemas.openxmlformats.org/officeDocument/2006/relationships/slide" Target="slide48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9.xml"/><Relationship Id="rId3" Type="http://schemas.openxmlformats.org/officeDocument/2006/relationships/slide" Target="slide49.xml"/><Relationship Id="rId4" Type="http://schemas.openxmlformats.org/officeDocument/2006/relationships/slide" Target="slide49.xml"/><Relationship Id="rId5" Type="http://schemas.openxmlformats.org/officeDocument/2006/relationships/slide" Target="slide49.xml"/><Relationship Id="rId6" Type="http://schemas.openxmlformats.org/officeDocument/2006/relationships/slide" Target="slide49.xml"/><Relationship Id="rId7" Type="http://schemas.openxmlformats.org/officeDocument/2006/relationships/slide" Target="slide49.xml"/><Relationship Id="rId8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slide" Target="slide5.xml"/><Relationship Id="rId4" Type="http://schemas.openxmlformats.org/officeDocument/2006/relationships/slide" Target="slide5.xml"/><Relationship Id="rId5" Type="http://schemas.openxmlformats.org/officeDocument/2006/relationships/slide" Target="slide5.xml"/><Relationship Id="rId6" Type="http://schemas.openxmlformats.org/officeDocument/2006/relationships/slide" Target="slide5.xml"/><Relationship Id="rId7" Type="http://schemas.openxmlformats.org/officeDocument/2006/relationships/slide" Target="slide5.xml"/><Relationship Id="rId8" Type="http://schemas.openxmlformats.org/officeDocument/2006/relationships/image" Target="../media/image2.png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0.xml"/><Relationship Id="rId3" Type="http://schemas.openxmlformats.org/officeDocument/2006/relationships/slide" Target="slide50.xml"/><Relationship Id="rId4" Type="http://schemas.openxmlformats.org/officeDocument/2006/relationships/slide" Target="slide50.xml"/><Relationship Id="rId9" Type="http://schemas.openxmlformats.org/officeDocument/2006/relationships/slide" Target="slide2.xml"/><Relationship Id="rId5" Type="http://schemas.openxmlformats.org/officeDocument/2006/relationships/slide" Target="slide50.xml"/><Relationship Id="rId6" Type="http://schemas.openxmlformats.org/officeDocument/2006/relationships/slide" Target="slide50.xml"/><Relationship Id="rId7" Type="http://schemas.openxmlformats.org/officeDocument/2006/relationships/slide" Target="slide50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1.xml"/><Relationship Id="rId3" Type="http://schemas.openxmlformats.org/officeDocument/2006/relationships/slide" Target="slide51.xml"/><Relationship Id="rId4" Type="http://schemas.openxmlformats.org/officeDocument/2006/relationships/slide" Target="slide51.xml"/><Relationship Id="rId5" Type="http://schemas.openxmlformats.org/officeDocument/2006/relationships/slide" Target="slide51.xml"/><Relationship Id="rId6" Type="http://schemas.openxmlformats.org/officeDocument/2006/relationships/slide" Target="slide51.xml"/><Relationship Id="rId7" Type="http://schemas.openxmlformats.org/officeDocument/2006/relationships/slide" Target="slide51.xml"/><Relationship Id="rId8" Type="http://schemas.openxmlformats.org/officeDocument/2006/relationships/image" Target="../media/image2.png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2.xml"/><Relationship Id="rId3" Type="http://schemas.openxmlformats.org/officeDocument/2006/relationships/slide" Target="slide52.xml"/><Relationship Id="rId4" Type="http://schemas.openxmlformats.org/officeDocument/2006/relationships/slide" Target="slide52.xml"/><Relationship Id="rId9" Type="http://schemas.openxmlformats.org/officeDocument/2006/relationships/slide" Target="slide2.xml"/><Relationship Id="rId5" Type="http://schemas.openxmlformats.org/officeDocument/2006/relationships/slide" Target="slide52.xml"/><Relationship Id="rId6" Type="http://schemas.openxmlformats.org/officeDocument/2006/relationships/slide" Target="slide52.xml"/><Relationship Id="rId7" Type="http://schemas.openxmlformats.org/officeDocument/2006/relationships/slide" Target="slide52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3.xml"/><Relationship Id="rId3" Type="http://schemas.openxmlformats.org/officeDocument/2006/relationships/slide" Target="slide53.xml"/><Relationship Id="rId4" Type="http://schemas.openxmlformats.org/officeDocument/2006/relationships/slide" Target="slide53.xml"/><Relationship Id="rId5" Type="http://schemas.openxmlformats.org/officeDocument/2006/relationships/slide" Target="slide53.xml"/><Relationship Id="rId6" Type="http://schemas.openxmlformats.org/officeDocument/2006/relationships/slide" Target="slide53.xml"/><Relationship Id="rId7" Type="http://schemas.openxmlformats.org/officeDocument/2006/relationships/slide" Target="slide53.xml"/><Relationship Id="rId8" Type="http://schemas.openxmlformats.org/officeDocument/2006/relationships/image" Target="../media/image2.png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4.xml"/><Relationship Id="rId3" Type="http://schemas.openxmlformats.org/officeDocument/2006/relationships/slide" Target="slide54.xml"/><Relationship Id="rId4" Type="http://schemas.openxmlformats.org/officeDocument/2006/relationships/slide" Target="slide54.xml"/><Relationship Id="rId5" Type="http://schemas.openxmlformats.org/officeDocument/2006/relationships/slide" Target="slide54.xml"/><Relationship Id="rId6" Type="http://schemas.openxmlformats.org/officeDocument/2006/relationships/slide" Target="slide54.xml"/><Relationship Id="rId7" Type="http://schemas.openxmlformats.org/officeDocument/2006/relationships/image" Target="../media/image2.png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Relationship Id="rId3" Type="http://schemas.openxmlformats.org/officeDocument/2006/relationships/slide" Target="slide55.xml"/><Relationship Id="rId4" Type="http://schemas.openxmlformats.org/officeDocument/2006/relationships/slide" Target="slide55.xml"/><Relationship Id="rId9" Type="http://schemas.openxmlformats.org/officeDocument/2006/relationships/slide" Target="slide2.xml"/><Relationship Id="rId5" Type="http://schemas.openxmlformats.org/officeDocument/2006/relationships/slide" Target="slide55.xml"/><Relationship Id="rId6" Type="http://schemas.openxmlformats.org/officeDocument/2006/relationships/slide" Target="slide55.xml"/><Relationship Id="rId7" Type="http://schemas.openxmlformats.org/officeDocument/2006/relationships/slide" Target="slide2.xml"/><Relationship Id="rId8" Type="http://schemas.openxmlformats.org/officeDocument/2006/relationships/slide" Target="slide2.xml"/><Relationship Id="rId10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slide" Target="slide6.xml"/><Relationship Id="rId4" Type="http://schemas.openxmlformats.org/officeDocument/2006/relationships/slide" Target="slide6.xml"/><Relationship Id="rId9" Type="http://schemas.openxmlformats.org/officeDocument/2006/relationships/slide" Target="slide2.xml"/><Relationship Id="rId5" Type="http://schemas.openxmlformats.org/officeDocument/2006/relationships/slide" Target="slide6.xml"/><Relationship Id="rId6" Type="http://schemas.openxmlformats.org/officeDocument/2006/relationships/slide" Target="slide6.xml"/><Relationship Id="rId7" Type="http://schemas.openxmlformats.org/officeDocument/2006/relationships/slide" Target="slide6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slide" Target="slide7.xml"/><Relationship Id="rId4" Type="http://schemas.openxmlformats.org/officeDocument/2006/relationships/slide" Target="slide7.xml"/><Relationship Id="rId5" Type="http://schemas.openxmlformats.org/officeDocument/2006/relationships/slide" Target="slide7.xml"/><Relationship Id="rId6" Type="http://schemas.openxmlformats.org/officeDocument/2006/relationships/slide" Target="slide7.xml"/><Relationship Id="rId7" Type="http://schemas.openxmlformats.org/officeDocument/2006/relationships/slide" Target="slide7.xml"/><Relationship Id="rId8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slide" Target="slide8.xml"/><Relationship Id="rId4" Type="http://schemas.openxmlformats.org/officeDocument/2006/relationships/slide" Target="slide8.xml"/><Relationship Id="rId9" Type="http://schemas.openxmlformats.org/officeDocument/2006/relationships/slide" Target="slide2.xml"/><Relationship Id="rId5" Type="http://schemas.openxmlformats.org/officeDocument/2006/relationships/slide" Target="slide8.xml"/><Relationship Id="rId6" Type="http://schemas.openxmlformats.org/officeDocument/2006/relationships/slide" Target="slide8.xml"/><Relationship Id="rId7" Type="http://schemas.openxmlformats.org/officeDocument/2006/relationships/slide" Target="slide8.xml"/><Relationship Id="rId8" Type="http://schemas.openxmlformats.org/officeDocument/2006/relationships/slide" Target="slide2.xml"/><Relationship Id="rId11" Type="http://schemas.openxmlformats.org/officeDocument/2006/relationships/image" Target="../media/image3.png"/><Relationship Id="rId10" Type="http://schemas.openxmlformats.org/officeDocument/2006/relationships/slide" Target="slide2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slide" Target="slide9.xml"/><Relationship Id="rId4" Type="http://schemas.openxmlformats.org/officeDocument/2006/relationships/slide" Target="slide9.xml"/><Relationship Id="rId5" Type="http://schemas.openxmlformats.org/officeDocument/2006/relationships/slide" Target="slide9.xml"/><Relationship Id="rId6" Type="http://schemas.openxmlformats.org/officeDocument/2006/relationships/slide" Target="slide9.xml"/><Relationship Id="rId7" Type="http://schemas.openxmlformats.org/officeDocument/2006/relationships/slide" Target="slide9.xml"/><Relationship Id="rId8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946165" y="2694005"/>
            <a:ext cx="7050900" cy="147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00"/>
                </a:solidFill>
              </a:rPr>
              <a:t>Renewable Energy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385400" y="858000"/>
            <a:ext cx="5147400" cy="18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0">
                <a:solidFill>
                  <a:srgbClr val="00FF00"/>
                </a:solidFill>
                <a:latin typeface="Amatic SC"/>
                <a:ea typeface="Amatic SC"/>
                <a:cs typeface="Amatic SC"/>
                <a:sym typeface="Amatic SC"/>
              </a:rPr>
              <a:t>Jeopardy!</a:t>
            </a:r>
            <a:endParaRPr b="1" sz="12000">
              <a:solidFill>
                <a:srgbClr val="00FF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2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2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Sunlight can be inconsistent in many parts of the world reducing the </a:t>
            </a: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efficiency</a:t>
            </a: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 of solar panels.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Large panels are needed to capture enough energy.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Solar panels can be expensive to buy and install.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Many people don’t like the appearance of solar panels.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35" name="Google Shape;135;p22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solar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$400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36" name="Google Shape;136;p22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37" name="Google Shape;137;p22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3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3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chemeClr val="lt1"/>
                </a:solidFill>
                <a:latin typeface="Amatic SC"/>
                <a:ea typeface="Amatic SC"/>
                <a:cs typeface="Amatic SC"/>
                <a:sym typeface="Amatic SC"/>
              </a:rPr>
              <a:t>What happens to the excess energy produced by solar panels?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44" name="Google Shape;144;p23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solar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$500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45" name="Google Shape;145;p23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46" name="Google Shape;146;p23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4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4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If the solar panel is connected to the power grid, the excess energy is bought by power companies and sent to other users.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Some systems allow for energy from solar panels to be stored in batteries.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53" name="Google Shape;153;p24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solar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$500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54" name="Google Shape;154;p24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55" name="Google Shape;155;p24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5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5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Name one type of biomass fuel.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62" name="Google Shape;162;p25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biomass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$100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3" name="Google Shape;163;p25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64" name="Google Shape;164;p25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6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6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Biomass fuels include: 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Crops (like corn), wood, garbage, food waste, animal waste, yard waste, even human waste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71" name="Google Shape;171;p26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biomass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6"/>
              </a:rPr>
              <a:t>- $100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72" name="Google Shape;172;p26">
            <a:hlinkClick action="ppaction://hlinksldjump" r:id="rId7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8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73" name="Google Shape;173;p26">
            <a:hlinkClick action="ppaction://hlinksldjump"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7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27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Name one way energy is released from biomass fuels.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80" name="Google Shape;180;p27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biomass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$200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81" name="Google Shape;181;p27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82" name="Google Shape;182;p27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8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8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Biomass energy can be released by: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533400" lvl="0" marL="4572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matic SC"/>
              <a:buChar char="●"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Burning the fuel.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5334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matic SC"/>
              <a:buChar char="●"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Putting the fuel in a “</a:t>
            </a: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digester</a:t>
            </a: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” .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5334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matic SC"/>
              <a:buChar char="●"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Fermenting crops.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89" name="Google Shape;189;p28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biomass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$200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0" name="Google Shape;190;p28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91" name="Google Shape;191;p28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9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Name two advantages of biomass energy.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98" name="Google Shape;198;p29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biomass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$300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99" name="Google Shape;199;p29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0" name="Google Shape;200;p29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0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0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78225" y="1275725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Can be produced from materials that are frequently thrown away or need to be disposed of.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Can come from plants that are easily grown in many areas.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Plants used for biomass fuels produce oxygen for our atmosphere.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fuels are renewable.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07" name="Google Shape;207;p30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biomass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$300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08" name="Google Shape;208;p30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9" name="Google Shape;209;p30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1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31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Name two disadvantages of Biomass energy.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16" name="Google Shape;216;p31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biomass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$400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17" name="Google Shape;217;p31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18" name="Google Shape;218;p31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>
            <a:hlinkClick action="ppaction://hlinksldjump" r:id="rId4"/>
          </p:cNvPr>
          <p:cNvSpPr txBox="1"/>
          <p:nvPr>
            <p:ph type="title"/>
          </p:nvPr>
        </p:nvSpPr>
        <p:spPr>
          <a:xfrm>
            <a:off x="457200" y="274633"/>
            <a:ext cx="4932900" cy="132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00"/>
                </a:solidFill>
              </a:rPr>
              <a:t>Renewable Energy</a:t>
            </a:r>
            <a:endParaRPr>
              <a:solidFill>
                <a:srgbClr val="FFFF00"/>
              </a:solidFill>
            </a:endParaRPr>
          </a:p>
        </p:txBody>
      </p:sp>
      <p:graphicFrame>
        <p:nvGraphicFramePr>
          <p:cNvPr id="64" name="Google Shape;64;p14"/>
          <p:cNvGraphicFramePr/>
          <p:nvPr/>
        </p:nvGraphicFramePr>
        <p:xfrm>
          <a:off x="84750" y="141783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{157FE3B7-BB8D-4D0D-8439-C5D39F29AD0F}</a:tableStyleId>
              </a:tblPr>
              <a:tblGrid>
                <a:gridCol w="1801875"/>
                <a:gridCol w="1801875"/>
                <a:gridCol w="1801875"/>
                <a:gridCol w="1801875"/>
                <a:gridCol w="1801875"/>
              </a:tblGrid>
              <a:tr h="897175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FF"/>
                          </a:solidFill>
                          <a:latin typeface="Amatic SC"/>
                          <a:ea typeface="Amatic SC"/>
                          <a:cs typeface="Amatic SC"/>
                          <a:sym typeface="Amatic SC"/>
                        </a:rPr>
                        <a:t>solar</a:t>
                      </a:r>
                      <a:endParaRPr sz="3600">
                        <a:solidFill>
                          <a:srgbClr val="FFFFFF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FF"/>
                          </a:solidFill>
                          <a:latin typeface="Amatic SC"/>
                          <a:ea typeface="Amatic SC"/>
                          <a:cs typeface="Amatic SC"/>
                          <a:sym typeface="Amatic SC"/>
                        </a:rPr>
                        <a:t>biomass</a:t>
                      </a:r>
                      <a:endParaRPr sz="3600">
                        <a:solidFill>
                          <a:srgbClr val="FFFFFF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FF"/>
                          </a:solidFill>
                          <a:latin typeface="Amatic SC"/>
                          <a:ea typeface="Amatic SC"/>
                          <a:cs typeface="Amatic SC"/>
                          <a:sym typeface="Amatic SC"/>
                        </a:rPr>
                        <a:t>wind</a:t>
                      </a:r>
                      <a:endParaRPr sz="3600">
                        <a:solidFill>
                          <a:srgbClr val="FFFFFF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FF"/>
                          </a:solidFill>
                          <a:latin typeface="Amatic SC"/>
                          <a:ea typeface="Amatic SC"/>
                          <a:cs typeface="Amatic SC"/>
                          <a:sym typeface="Amatic SC"/>
                        </a:rPr>
                        <a:t>hydro</a:t>
                      </a:r>
                      <a:endParaRPr sz="3600">
                        <a:solidFill>
                          <a:srgbClr val="FFFFFF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FF"/>
                          </a:solidFill>
                          <a:latin typeface="Amatic SC"/>
                          <a:ea typeface="Amatic SC"/>
                          <a:cs typeface="Amatic SC"/>
                          <a:sym typeface="Amatic SC"/>
                        </a:rPr>
                        <a:t>geothermal</a:t>
                      </a:r>
                      <a:endParaRPr sz="3600">
                        <a:solidFill>
                          <a:srgbClr val="FFFFFF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97175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5"/>
                        </a:rPr>
                        <a:t>$100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6"/>
                        </a:rPr>
                        <a:t>$100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7"/>
                        </a:rPr>
                        <a:t>$100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8"/>
                        </a:rPr>
                        <a:t>$100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9"/>
                        </a:rPr>
                        <a:t>$100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971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10"/>
                        </a:rPr>
                        <a:t>$200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11"/>
                        </a:rPr>
                        <a:t>$200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12"/>
                        </a:rPr>
                        <a:t>$200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13"/>
                        </a:rPr>
                        <a:t>$200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14"/>
                        </a:rPr>
                        <a:t>$200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97175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15"/>
                        </a:rPr>
                        <a:t>$300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16"/>
                        </a:rPr>
                        <a:t>$300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17"/>
                        </a:rPr>
                        <a:t>$300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18"/>
                        </a:rPr>
                        <a:t>$300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19"/>
                        </a:rPr>
                        <a:t>$300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97175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20"/>
                        </a:rPr>
                        <a:t>$400</a:t>
                      </a:r>
                      <a:endParaRPr b="1"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21"/>
                        </a:rPr>
                        <a:t>$400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22"/>
                        </a:rPr>
                        <a:t>$400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23"/>
                        </a:rPr>
                        <a:t>$400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24"/>
                        </a:rPr>
                        <a:t>$400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97175"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25"/>
                        </a:rPr>
                        <a:t>$500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26"/>
                        </a:rPr>
                        <a:t>$500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27"/>
                        </a:rPr>
                        <a:t>$500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28"/>
                        </a:rPr>
                        <a:t>$500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3600">
                          <a:solidFill>
                            <a:srgbClr val="FFFF00"/>
                          </a:solidFill>
                          <a:uFill>
                            <a:noFill/>
                          </a:uFill>
                          <a:latin typeface="Amatic SC"/>
                          <a:ea typeface="Amatic SC"/>
                          <a:cs typeface="Amatic SC"/>
                          <a:sym typeface="Amatic SC"/>
                          <a:hlinkClick action="ppaction://hlinksldjump" r:id="rId29"/>
                        </a:rPr>
                        <a:t>$500</a:t>
                      </a:r>
                      <a:endParaRPr sz="3600">
                        <a:solidFill>
                          <a:srgbClr val="FFFF00"/>
                        </a:solidFill>
                        <a:latin typeface="Amatic SC"/>
                        <a:ea typeface="Amatic SC"/>
                        <a:cs typeface="Amatic SC"/>
                        <a:sym typeface="Amatic SC"/>
                      </a:endParaRPr>
                    </a:p>
                  </a:txBody>
                  <a:tcPr marT="121900" marB="121900" marR="91425" marL="91425" anchor="ctr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5" name="Google Shape;65;p14">
            <a:hlinkClick action="ppaction://hlinksldjump" r:id="rId30"/>
          </p:cNvPr>
          <p:cNvSpPr txBox="1"/>
          <p:nvPr/>
        </p:nvSpPr>
        <p:spPr>
          <a:xfrm>
            <a:off x="6405700" y="434767"/>
            <a:ext cx="2482500" cy="574800"/>
          </a:xfrm>
          <a:prstGeom prst="rect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FFFF00"/>
                </a:solidFill>
                <a:uFill>
                  <a:noFill/>
                </a:uFill>
                <a:latin typeface="Amatic SC"/>
                <a:ea typeface="Amatic SC"/>
                <a:cs typeface="Amatic SC"/>
                <a:sym typeface="Amatic SC"/>
                <a:hlinkClick action="ppaction://hlinksldjump" r:id="rId31"/>
              </a:rPr>
              <a:t>FINAL JEOPARDY</a:t>
            </a:r>
            <a:endParaRPr b="1" sz="3600">
              <a:solidFill>
                <a:srgbClr val="FFFF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2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32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150175"/>
            <a:ext cx="8229600" cy="503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matic SC"/>
              <a:buChar char="●"/>
            </a:pPr>
            <a:r>
              <a:rPr lang="en" sz="3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Large amounts of plants are needed to produce enough energy.</a:t>
            </a:r>
            <a:endParaRPr sz="3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matic SC"/>
              <a:buChar char="●"/>
            </a:pPr>
            <a:r>
              <a:rPr lang="en" sz="3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Burning plants can cause pollution.</a:t>
            </a:r>
            <a:endParaRPr sz="3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matic SC"/>
              <a:buChar char="●"/>
            </a:pPr>
            <a:r>
              <a:rPr lang="en" sz="3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Plants used for fuels are not available to feed people or animals.</a:t>
            </a:r>
            <a:endParaRPr sz="3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matic SC"/>
              <a:buChar char="●"/>
            </a:pPr>
            <a:r>
              <a:rPr lang="en" sz="3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Biomass energy can be expensive to produce.</a:t>
            </a:r>
            <a:endParaRPr sz="3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matic SC"/>
              <a:buChar char="●"/>
            </a:pPr>
            <a:r>
              <a:rPr lang="en" sz="3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Usually needs additional energy and water to create energy.</a:t>
            </a:r>
            <a:endParaRPr sz="3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25" name="Google Shape;225;p32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78225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biomass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$400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26" name="Google Shape;226;p32">
            <a:hlinkClick action="ppaction://hlinksldjump" r:id="rId8"/>
          </p:cNvPr>
          <p:cNvSpPr txBox="1"/>
          <p:nvPr/>
        </p:nvSpPr>
        <p:spPr>
          <a:xfrm>
            <a:off x="4881900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27" name="Google Shape;227;p32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3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33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What is the role of methane gas in biomass energy production?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34" name="Google Shape;234;p33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biomass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$500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35" name="Google Shape;235;p33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36" name="Google Shape;236;p33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4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34">
            <a:hlinkClick action="ppaction://hlinksldjump" r:id="rId4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biomass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5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6"/>
              </a:rPr>
              <a:t>- $500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43" name="Google Shape;243;p34">
            <a:hlinkClick action="ppaction://hlinksldjump" r:id="rId7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8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44" name="Google Shape;244;p34">
            <a:hlinkClick action="ppaction://hlinksldjump"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4"/>
          <p:cNvSpPr txBox="1"/>
          <p:nvPr/>
        </p:nvSpPr>
        <p:spPr>
          <a:xfrm>
            <a:off x="1177000" y="1694875"/>
            <a:ext cx="6858000" cy="37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2"/>
                </a:solidFill>
                <a:latin typeface="Amatic SC"/>
                <a:ea typeface="Amatic SC"/>
                <a:cs typeface="Amatic SC"/>
                <a:sym typeface="Amatic SC"/>
              </a:rPr>
              <a:t>Methane gas is produced as biofuels such as animal waste, human waste or decomposing materials break down.</a:t>
            </a:r>
            <a:endParaRPr sz="4800">
              <a:solidFill>
                <a:schemeClr val="lt2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lt2"/>
                </a:solidFill>
                <a:latin typeface="Amatic SC"/>
                <a:ea typeface="Amatic SC"/>
                <a:cs typeface="Amatic SC"/>
                <a:sym typeface="Amatic SC"/>
              </a:rPr>
              <a:t>It can be burned for fuel.</a:t>
            </a:r>
            <a:endParaRPr sz="4800">
              <a:solidFill>
                <a:schemeClr val="lt2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5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35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What is the source of wind energy?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52" name="Google Shape;252;p35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wind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$100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53" name="Google Shape;253;p35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54" name="Google Shape;254;p35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6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36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Wind energy comes from large masses of moving air.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61" name="Google Shape;261;p36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Wind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$100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62" name="Google Shape;262;p36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63" name="Google Shape;263;p36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7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37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How is wind energy captured for use?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70" name="Google Shape;270;p37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wind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$200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71" name="Google Shape;271;p37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72" name="Google Shape;272;p37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8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38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Wind energy is captured by wind turbines.  The wind turns large blades on the turbines.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79" name="Google Shape;279;p38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wind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$200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80" name="Google Shape;280;p38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81" name="Google Shape;281;p38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9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39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Name two advantages of wind energy.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88" name="Google Shape;288;p39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Wind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6"/>
              </a:rPr>
              <a:t>- $300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89" name="Google Shape;289;p39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90" name="Google Shape;290;p39">
            <a:hlinkClick action="ppaction://hlinkshowjump?jump=nextslide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0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40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Wind is free and renewable.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Wind energy is nonpolluting.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Turbines can be placed on land or in the water.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Turbines can be placed in rural areas away from large populations of people.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97" name="Google Shape;297;p40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wind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$300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98" name="Google Shape;298;p40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99" name="Google Shape;299;p40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41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p41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Name two disadvantages of wind energy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306" name="Google Shape;306;p41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wind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$400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07" name="Google Shape;307;p41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08" name="Google Shape;308;p41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What is the source of solar energy?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2" name="Google Shape;72;p15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solar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$100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3" name="Google Shape;73;p15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74" name="Google Shape;74;p15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2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42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matic SC"/>
              <a:buChar char="●"/>
            </a:pPr>
            <a:r>
              <a:rPr lang="en" sz="3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Wind can be inconsistent and unreliable.</a:t>
            </a:r>
            <a:endParaRPr sz="3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matic SC"/>
              <a:buChar char="●"/>
            </a:pPr>
            <a:r>
              <a:rPr lang="en" sz="3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Wind turbines can only can be placed in areas of high wind.</a:t>
            </a:r>
            <a:endParaRPr sz="3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matic SC"/>
              <a:buChar char="●"/>
            </a:pPr>
            <a:r>
              <a:rPr lang="en" sz="3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Flying animals can be injured by the blades on wind turbines.</a:t>
            </a:r>
            <a:endParaRPr sz="3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matic SC"/>
              <a:buChar char="●"/>
            </a:pPr>
            <a:r>
              <a:rPr lang="en" sz="3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Turbines can be noisy.</a:t>
            </a:r>
            <a:endParaRPr sz="3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matic SC"/>
              <a:buChar char="●"/>
            </a:pPr>
            <a:r>
              <a:rPr lang="en" sz="3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Some people feel wind turbines block and ruin the view.</a:t>
            </a:r>
            <a:endParaRPr sz="3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191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Amatic SC"/>
              <a:buChar char="●"/>
            </a:pPr>
            <a:r>
              <a:rPr lang="en" sz="3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Turbines can be expensive to build.</a:t>
            </a:r>
            <a:endParaRPr sz="3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315" name="Google Shape;315;p42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Wind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$400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16" name="Google Shape;316;p42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17" name="Google Shape;317;p42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3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43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Describe how electricity is produced from wind turbines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324" name="Google Shape;324;p43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wind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$500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25" name="Google Shape;325;p43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26" name="Google Shape;326;p43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4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p44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AutoNum type="arabicPeriod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wind blows and turns the blades on the turbine.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AutoNum type="arabicPeriod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blades turn a shaft that is connected to a generator.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AutoNum type="arabicPeriod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turning blades power a generator.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AutoNum type="arabicPeriod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generator creates energy.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333" name="Google Shape;333;p44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Wind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$500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34" name="Google Shape;334;p44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35" name="Google Shape;335;p44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5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p45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What is the source of hydro-power?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342" name="Google Shape;342;p45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hydro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$100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43" name="Google Shape;343;p45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44" name="Google Shape;344;p45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6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p46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Hydro power comes from falling water.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351" name="Google Shape;351;p46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hydro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$100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52" name="Google Shape;352;p46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53" name="Google Shape;353;p46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47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p47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What large structures are built to capture hydro-power?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360" name="Google Shape;360;p47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Hydro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6"/>
              </a:rPr>
              <a:t>- $200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61" name="Google Shape;361;p47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62" name="Google Shape;362;p47">
            <a:hlinkClick action="ppaction://hlinkshowjump?jump=nextslide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48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48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Dams or waterwheels are built to help capture hydro-Power.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369" name="Google Shape;369;p48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Hyrdo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$200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70" name="Google Shape;370;p48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71" name="Google Shape;371;p48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9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7" name="Google Shape;377;p49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Name two advantages of Hydro-power.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378" name="Google Shape;378;p49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Hydro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$300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79" name="Google Shape;379;p49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80" name="Google Shape;380;p49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0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50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533400" lvl="0" marL="457200" rtl="0">
              <a:spcBef>
                <a:spcPts val="0"/>
              </a:spcBef>
              <a:spcAft>
                <a:spcPts val="0"/>
              </a:spcAft>
              <a:buSzPts val="4800"/>
              <a:buFont typeface="Amatic SC"/>
              <a:buChar char="●"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Free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5334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matic SC"/>
              <a:buChar char="●"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Renewable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5334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matic SC"/>
              <a:buChar char="●"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Non-polluting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5334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matic SC"/>
              <a:buChar char="●"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Available anywhere there is fast moving water 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387" name="Google Shape;387;p50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Hydro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$300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88" name="Google Shape;388;p50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89" name="Google Shape;389;p50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51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5" name="Google Shape;395;p51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Name two disadvantages to Hydro power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396" name="Google Shape;396;p51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Hydro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$400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397" name="Google Shape;397;p51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398" name="Google Shape;398;p51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6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sun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81" name="Google Shape;81;p16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solar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$100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2" name="Google Shape;82;p16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83" name="Google Shape;83;p16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52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52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Fast moving water is required.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Building dams to generate Hydro power can flood and damage the habitat behind the dam.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Dams can block, injure or even kill migrating fish.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Dams are expensive to build and can only be placed in specific places.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405" name="Google Shape;405;p52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Hydro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6"/>
              </a:rPr>
              <a:t>- $400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06" name="Google Shape;406;p52">
            <a:hlinkClick action="ppaction://hlinksldjump" r:id="rId7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8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07" name="Google Shape;407;p52">
            <a:hlinkClick action="ppaction://hlinksldjump"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53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53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Describe the process to produce Hydro power within a dam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414" name="Google Shape;414;p53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Hydro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$500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15" name="Google Shape;415;p53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16" name="Google Shape;416;p53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54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54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Water is stored behind a dam and funneled through a narrow path called a penstock.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water flows past turbine blades.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turbine spins a shaft connected to a generator.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generator produces electricity.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423" name="Google Shape;423;p54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Hydro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$500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24" name="Google Shape;424;p54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25" name="Google Shape;425;p54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55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p55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What is the source of Geothermal energy?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432" name="Google Shape;432;p55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Geothermal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6"/>
              </a:rPr>
              <a:t>- $100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33" name="Google Shape;433;p55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34" name="Google Shape;434;p55">
            <a:hlinkClick action="ppaction://hlinkshowjump?jump=nextslide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56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56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Geothermal energy comes from heated water found deep in the earth.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441" name="Google Shape;441;p56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Geothermal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$100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42" name="Google Shape;442;p56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43" name="Google Shape;443;p56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57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9" name="Google Shape;449;p57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What natural formations are usually found in areas with geothermal power?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450" name="Google Shape;450;p57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Geothermal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$200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51" name="Google Shape;451;p57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52" name="Google Shape;452;p57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58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58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Volcanoes and/or Hot Springs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459" name="Google Shape;459;p58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Geothermal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6"/>
              </a:rPr>
              <a:t>- $200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60" name="Google Shape;460;p58">
            <a:hlinkClick action="ppaction://hlinksldjump" r:id="rId7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8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61" name="Google Shape;461;p58">
            <a:hlinkClick action="ppaction://hlinksldjump"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59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59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Name two advantages of geothermal power.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468" name="Google Shape;468;p59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Geothermal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$300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69" name="Google Shape;469;p59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70" name="Google Shape;470;p59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60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60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533400" lvl="0" marL="457200" rtl="0">
              <a:spcBef>
                <a:spcPts val="0"/>
              </a:spcBef>
              <a:spcAft>
                <a:spcPts val="0"/>
              </a:spcAft>
              <a:buSzPts val="4800"/>
              <a:buFont typeface="Amatic SC"/>
              <a:buChar char="●"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Free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5334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matic SC"/>
              <a:buChar char="●"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Non-polluting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5334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matic SC"/>
              <a:buChar char="●"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Renewable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5334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Amatic SC"/>
              <a:buChar char="●"/>
            </a:pPr>
            <a:r>
              <a:rPr lang="en" sz="48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Many parts of the world have access to heated water within the earth.</a:t>
            </a:r>
            <a:endParaRPr sz="48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477" name="Google Shape;477;p60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Geothermal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$300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78" name="Google Shape;478;p60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79" name="Google Shape;479;p60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61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5" name="Google Shape;485;p61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Name two disadvantages of Geothermal power.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486" name="Google Shape;486;p61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Geothermal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$400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87" name="Google Shape;487;p61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88" name="Google Shape;488;p61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7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How is solar energy captured for use in homes and businesses?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90" name="Google Shape;90;p17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solar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$200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91" name="Google Shape;91;p17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2" name="Google Shape;92;p17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62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4" name="Google Shape;494;p62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Water is required to produce geothermal power.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Drilling wells to access the heated water can </a:t>
            </a: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destabilize</a:t>
            </a: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 the ground.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It is possible to release harmful gases during the drilling process.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Geothermal power plant scan be expensive to build.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It’s not available in many parts of the world.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495" name="Google Shape;495;p62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Geothermal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$400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96" name="Google Shape;496;p62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97" name="Google Shape;497;p62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63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p63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819325" y="1153775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Describe how geothermal energy is changed into a usable form.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04" name="Google Shape;504;p63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geothermal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-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 $500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05" name="Google Shape;505;p63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06" name="Google Shape;506;p63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64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64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Wells are drilled deep into the earth to tap into layers with hot water and steam.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Steam rises up the wells.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steam is used to spin the blades of a turbine.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turbine spins a shaft that is connected to a generator.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generator turns this energy into electriciy.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13" name="Google Shape;513;p64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geothermal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$500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14" name="Google Shape;514;p64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15" name="Google Shape;515;p64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65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1" name="Google Shape;521;p65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2730225"/>
            <a:ext cx="8229600" cy="321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uFill>
                  <a:noFill/>
                </a:uFill>
                <a:latin typeface="Amatic SC"/>
                <a:ea typeface="Amatic SC"/>
                <a:cs typeface="Amatic SC"/>
                <a:sym typeface="Amatic SC"/>
                <a:hlinkClick action="ppaction://hlinksldjump" r:id="rId5"/>
              </a:rPr>
              <a:t>Topic: </a:t>
            </a: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Power Generation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22" name="Google Shape;522;p65">
            <a:hlinkClick action="ppaction://hlinksldjump" r:id="rId6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FINAL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23" name="Google Shape;523;p65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</a:t>
            </a:r>
            <a:r>
              <a:rPr lang="en" sz="1800">
                <a:solidFill>
                  <a:srgbClr val="FFFF00"/>
                </a:solidFill>
                <a:latin typeface="Trebuchet MS"/>
                <a:ea typeface="Trebuchet MS"/>
                <a:cs typeface="Trebuchet MS"/>
                <a:sym typeface="Trebuchet MS"/>
              </a:rPr>
              <a:t>question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24" name="Google Shape;524;p65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  <p:sp>
        <p:nvSpPr>
          <p:cNvPr id="525" name="Google Shape;525;p65"/>
          <p:cNvSpPr txBox="1"/>
          <p:nvPr/>
        </p:nvSpPr>
        <p:spPr>
          <a:xfrm>
            <a:off x="2840500" y="1024650"/>
            <a:ext cx="5147400" cy="18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0">
                <a:solidFill>
                  <a:srgbClr val="00FF00"/>
                </a:solidFill>
                <a:latin typeface="Amatic SC"/>
                <a:ea typeface="Amatic SC"/>
                <a:cs typeface="Amatic SC"/>
                <a:sym typeface="Amatic SC"/>
              </a:rPr>
              <a:t>Jeopardy!</a:t>
            </a:r>
            <a:endParaRPr b="1" sz="12000">
              <a:solidFill>
                <a:srgbClr val="00FF00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66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1" name="Google Shape;531;p66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Different forms of renewable energy use the same </a:t>
            </a:r>
            <a:r>
              <a:rPr lang="en" sz="6000" u="sng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end</a:t>
            </a: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 process to transfer energy into electricity.  Describe the process.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32" name="Google Shape;532;p66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6"/>
              </a:rPr>
              <a:t>Final Jeopardy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33" name="Google Shape;533;p66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34" name="Google Shape;534;p66">
            <a:hlinkClick action="ppaction://hlinkshowjump?jump=nextslide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67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0" name="Google Shape;540;p67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The power source turns the blades of a turbine that is connected to a generator.  The generator creates </a:t>
            </a: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electricity</a:t>
            </a: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541" name="Google Shape;541;p67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6"/>
              </a:rPr>
              <a:t>Final Jeopardy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42" name="Google Shape;542;p67">
            <a:hlinkClick action="ppaction://hlinksldjump" r:id="rId7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8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543" name="Google Shape;543;p67">
            <a:hlinkClick action="ppaction://hlinksldjump" r:id="rId9"/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8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Solar panels capture the sun’s energy.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99" name="Google Shape;99;p18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solar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$200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0" name="Google Shape;100;p18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01" name="Google Shape;101;p18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9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Name two advantages of solar energy.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08" name="Google Shape;108;p19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solar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$300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9" name="Google Shape;109;p19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0" name="Google Shape;110;p19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0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free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readily available around the world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Non-polluting, doesn’t emit green house gases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matic SC"/>
              <a:buChar char="●"/>
            </a:pP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Doesn’t require </a:t>
            </a: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additional</a:t>
            </a:r>
            <a:r>
              <a:rPr lang="en" sz="36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 energy to transfer energy into useful form</a:t>
            </a:r>
            <a:endParaRPr sz="36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17" name="Google Shape;117;p20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solar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$300 Answer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18" name="Google Shape;118;p20">
            <a:hlinkClick action="ppaction://hlinksldjump" r:id="rId8"/>
          </p:cNvPr>
          <p:cNvSpPr txBox="1"/>
          <p:nvPr/>
        </p:nvSpPr>
        <p:spPr>
          <a:xfrm>
            <a:off x="4821475" y="6059067"/>
            <a:ext cx="38049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ldjump" r:id="rId9"/>
              </a:rPr>
              <a:t>Click to return to Jeopardy Board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19" name="Google Shape;119;p20">
            <a:hlinkClick action="ppaction://hlinksldjump" r:id="rId10"/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484100" y="60590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>
            <a:hlinkClick action="ppaction://hlinksldjump" r:id="rId3"/>
          </p:cNvPr>
          <p:cNvSpPr/>
          <p:nvPr/>
        </p:nvSpPr>
        <p:spPr>
          <a:xfrm>
            <a:off x="21025" y="28033"/>
            <a:ext cx="9144000" cy="6858000"/>
          </a:xfrm>
          <a:prstGeom prst="rect">
            <a:avLst/>
          </a:prstGeom>
          <a:solidFill>
            <a:srgbClr val="07376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1">
            <a:hlinkClick action="ppaction://hlinksldjump" r:id="rId4"/>
          </p:cNvPr>
          <p:cNvSpPr txBox="1"/>
          <p:nvPr>
            <p:ph idx="1" type="body"/>
          </p:nvPr>
        </p:nvSpPr>
        <p:spPr>
          <a:xfrm>
            <a:off x="457200" y="1024650"/>
            <a:ext cx="8229600" cy="492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60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What are two disadvantages of solar energy?</a:t>
            </a:r>
            <a:endParaRPr sz="60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26" name="Google Shape;126;p21">
            <a:hlinkClick action="ppaction://hlinksldjump" r:id="rId5"/>
          </p:cNvPr>
          <p:cNvSpPr txBox="1"/>
          <p:nvPr>
            <p:ph type="title"/>
          </p:nvPr>
        </p:nvSpPr>
        <p:spPr>
          <a:xfrm>
            <a:off x="457200" y="274645"/>
            <a:ext cx="8229600" cy="75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solar</a:t>
            </a:r>
            <a:r>
              <a:rPr lang="en">
                <a:solidFill>
                  <a:schemeClr val="lt1"/>
                </a:solidFill>
                <a:uFill>
                  <a:noFill/>
                </a:uFill>
                <a:hlinkClick action="ppaction://hlinksldjump" r:id="rId6"/>
              </a:rPr>
              <a:t> </a:t>
            </a:r>
            <a:r>
              <a:rPr lang="en">
                <a:solidFill>
                  <a:srgbClr val="FFFFFF"/>
                </a:solidFill>
                <a:uFill>
                  <a:noFill/>
                </a:uFill>
                <a:hlinkClick action="ppaction://hlinksldjump" r:id="rId7"/>
              </a:rPr>
              <a:t>- $400 Question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27" name="Google Shape;127;p21">
            <a:hlinkClick action="ppaction://hlinkshowjump?jump=nextslide"/>
          </p:cNvPr>
          <p:cNvSpPr txBox="1"/>
          <p:nvPr/>
        </p:nvSpPr>
        <p:spPr>
          <a:xfrm>
            <a:off x="6000675" y="6005367"/>
            <a:ext cx="27600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00"/>
                </a:solidFill>
                <a:uFill>
                  <a:noFill/>
                </a:uFill>
                <a:latin typeface="Trebuchet MS"/>
                <a:ea typeface="Trebuchet MS"/>
                <a:cs typeface="Trebuchet MS"/>
                <a:sym typeface="Trebuchet MS"/>
                <a:hlinkClick action="ppaction://hlinkshowjump?jump=nextslide"/>
              </a:rPr>
              <a:t>Click to see answer</a:t>
            </a:r>
            <a:endParaRPr sz="1800">
              <a:solidFill>
                <a:srgbClr val="FFFF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28" name="Google Shape;128;p21">
            <a:hlinkClick action="ppaction://hlinkshowjump?jump=nextslide"/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39325" y="6075575"/>
            <a:ext cx="609600" cy="6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